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68" r:id="rId5"/>
    <p:sldId id="261" r:id="rId6"/>
    <p:sldId id="262" r:id="rId7"/>
    <p:sldId id="263" r:id="rId8"/>
    <p:sldId id="264" r:id="rId9"/>
    <p:sldId id="265" r:id="rId10"/>
    <p:sldId id="266" r:id="rId11"/>
    <p:sldId id="267"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7" d="100"/>
          <a:sy n="77" d="100"/>
        </p:scale>
        <p:origin x="-105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A2E862-E56E-49EA-BDA5-D9428147D4E1}" type="datetimeFigureOut">
              <a:rPr lang="en-US" smtClean="0"/>
              <a:pPr/>
              <a:t>8/5/2023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D5DEC6-8789-4661-A2C7-C01FD118AB7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A2E862-E56E-49EA-BDA5-D9428147D4E1}" type="datetimeFigureOut">
              <a:rPr lang="en-US" smtClean="0"/>
              <a:pPr/>
              <a:t>8/5/2023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D5DEC6-8789-4661-A2C7-C01FD118AB7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A2E862-E56E-49EA-BDA5-D9428147D4E1}" type="datetimeFigureOut">
              <a:rPr lang="en-US" smtClean="0"/>
              <a:pPr/>
              <a:t>8/5/2023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D5DEC6-8789-4661-A2C7-C01FD118AB7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A2E862-E56E-49EA-BDA5-D9428147D4E1}" type="datetimeFigureOut">
              <a:rPr lang="en-US" smtClean="0"/>
              <a:pPr/>
              <a:t>8/5/2023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D5DEC6-8789-4661-A2C7-C01FD118AB7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A2E862-E56E-49EA-BDA5-D9428147D4E1}" type="datetimeFigureOut">
              <a:rPr lang="en-US" smtClean="0"/>
              <a:pPr/>
              <a:t>8/5/2023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D5DEC6-8789-4661-A2C7-C01FD118AB7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A2E862-E56E-49EA-BDA5-D9428147D4E1}" type="datetimeFigureOut">
              <a:rPr lang="en-US" smtClean="0"/>
              <a:pPr/>
              <a:t>8/5/2023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D5DEC6-8789-4661-A2C7-C01FD118AB7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A2E862-E56E-49EA-BDA5-D9428147D4E1}" type="datetimeFigureOut">
              <a:rPr lang="en-US" smtClean="0"/>
              <a:pPr/>
              <a:t>8/5/2023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D5DEC6-8789-4661-A2C7-C01FD118AB7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A2E862-E56E-49EA-BDA5-D9428147D4E1}" type="datetimeFigureOut">
              <a:rPr lang="en-US" smtClean="0"/>
              <a:pPr/>
              <a:t>8/5/2023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D5DEC6-8789-4661-A2C7-C01FD118AB7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A2E862-E56E-49EA-BDA5-D9428147D4E1}" type="datetimeFigureOut">
              <a:rPr lang="en-US" smtClean="0"/>
              <a:pPr/>
              <a:t>8/5/2023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D5DEC6-8789-4661-A2C7-C01FD118AB7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A2E862-E56E-49EA-BDA5-D9428147D4E1}" type="datetimeFigureOut">
              <a:rPr lang="en-US" smtClean="0"/>
              <a:pPr/>
              <a:t>8/5/2023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D5DEC6-8789-4661-A2C7-C01FD118AB7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A2E862-E56E-49EA-BDA5-D9428147D4E1}" type="datetimeFigureOut">
              <a:rPr lang="en-US" smtClean="0"/>
              <a:pPr/>
              <a:t>8/5/2023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D5DEC6-8789-4661-A2C7-C01FD118AB7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A2E862-E56E-49EA-BDA5-D9428147D4E1}" type="datetimeFigureOut">
              <a:rPr lang="en-US" smtClean="0"/>
              <a:pPr/>
              <a:t>8/5/2023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D5DEC6-8789-4661-A2C7-C01FD118AB7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IN" dirty="0" smtClean="0"/>
              <a:t>Loops in c </a:t>
            </a:r>
            <a:r>
              <a:rPr lang="en-IN" dirty="0" err="1" smtClean="0"/>
              <a:t>lang</a:t>
            </a:r>
            <a:endParaRPr lang="en-US" dirty="0"/>
          </a:p>
        </p:txBody>
      </p:sp>
      <p:sp>
        <p:nvSpPr>
          <p:cNvPr id="3" name="Subtitle 2"/>
          <p:cNvSpPr>
            <a:spLocks noGrp="1"/>
          </p:cNvSpPr>
          <p:nvPr>
            <p:ph type="subTitle" idx="1"/>
          </p:nvPr>
        </p:nvSpPr>
        <p:spPr/>
        <p:txBody>
          <a:bodyPr>
            <a:normAutofit fontScale="70000" lnSpcReduction="20000"/>
          </a:bodyPr>
          <a:lstStyle/>
          <a:p>
            <a:r>
              <a:rPr lang="en-IN" dirty="0" smtClean="0">
                <a:solidFill>
                  <a:schemeClr val="tx1"/>
                </a:solidFill>
              </a:rPr>
              <a:t>Dr. </a:t>
            </a:r>
            <a:r>
              <a:rPr lang="en-IN" dirty="0" err="1" smtClean="0">
                <a:solidFill>
                  <a:schemeClr val="tx1"/>
                </a:solidFill>
              </a:rPr>
              <a:t>Vibha</a:t>
            </a:r>
            <a:r>
              <a:rPr lang="en-IN" dirty="0" smtClean="0">
                <a:solidFill>
                  <a:schemeClr val="tx1"/>
                </a:solidFill>
              </a:rPr>
              <a:t> </a:t>
            </a:r>
            <a:r>
              <a:rPr lang="en-IN" dirty="0" err="1" smtClean="0">
                <a:solidFill>
                  <a:schemeClr val="tx1"/>
                </a:solidFill>
              </a:rPr>
              <a:t>Dubey</a:t>
            </a:r>
            <a:endParaRPr lang="en-IN" dirty="0" smtClean="0">
              <a:solidFill>
                <a:schemeClr val="tx1"/>
              </a:solidFill>
            </a:endParaRPr>
          </a:p>
          <a:p>
            <a:r>
              <a:rPr lang="en-IN" dirty="0" smtClean="0">
                <a:solidFill>
                  <a:schemeClr val="tx1"/>
                </a:solidFill>
              </a:rPr>
              <a:t>Assistant Professor</a:t>
            </a:r>
          </a:p>
          <a:p>
            <a:r>
              <a:rPr lang="en-IN" dirty="0" smtClean="0">
                <a:solidFill>
                  <a:schemeClr val="tx1"/>
                </a:solidFill>
              </a:rPr>
              <a:t>H.O.D.</a:t>
            </a:r>
          </a:p>
          <a:p>
            <a:r>
              <a:rPr lang="en-IN" dirty="0" smtClean="0">
                <a:solidFill>
                  <a:schemeClr val="tx1"/>
                </a:solidFill>
              </a:rPr>
              <a:t>Dept. Of Computer </a:t>
            </a:r>
          </a:p>
          <a:p>
            <a:r>
              <a:rPr lang="en-IN" dirty="0" smtClean="0">
                <a:solidFill>
                  <a:schemeClr val="tx1"/>
                </a:solidFill>
              </a:rPr>
              <a:t> </a:t>
            </a:r>
            <a:r>
              <a:rPr lang="en-IN" dirty="0" err="1" smtClean="0">
                <a:solidFill>
                  <a:schemeClr val="tx1"/>
                </a:solidFill>
              </a:rPr>
              <a:t>Durga</a:t>
            </a:r>
            <a:r>
              <a:rPr lang="en-IN" dirty="0" smtClean="0">
                <a:solidFill>
                  <a:schemeClr val="tx1"/>
                </a:solidFill>
              </a:rPr>
              <a:t> College(Raipur C.G.)</a:t>
            </a:r>
          </a:p>
          <a:p>
            <a:endParaRPr lang="en-US" dirty="0" smtClean="0">
              <a:solidFill>
                <a:schemeClr val="tx1"/>
              </a:solidFill>
            </a:endParaRPr>
          </a:p>
          <a:p>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fontScale="70000" lnSpcReduction="20000"/>
          </a:bodyPr>
          <a:lstStyle/>
          <a:p>
            <a:pPr algn="just"/>
            <a:r>
              <a:rPr lang="en-US" dirty="0" smtClean="0"/>
              <a:t>Here exp1 is an initialization expression, exp2 is test expression or condition and exp3 is an update expression. Expression 1 is executed only once when loop started and used to initialize the loop variables. Condition expression generally uses relational and logical operators. And </a:t>
            </a:r>
            <a:r>
              <a:rPr lang="en-US" dirty="0" err="1" smtClean="0"/>
              <a:t>updation</a:t>
            </a:r>
            <a:r>
              <a:rPr lang="en-US" dirty="0" smtClean="0"/>
              <a:t> part executed only when after body of the loop is executed.</a:t>
            </a:r>
          </a:p>
          <a:p>
            <a:pPr algn="just"/>
            <a:r>
              <a:rPr lang="en-US" b="1" dirty="0" smtClean="0"/>
              <a:t>Example:</a:t>
            </a:r>
          </a:p>
          <a:p>
            <a:pPr algn="just">
              <a:buNone/>
            </a:pPr>
            <a:r>
              <a:rPr lang="en-US" dirty="0" smtClean="0"/>
              <a:t>void main()</a:t>
            </a:r>
          </a:p>
          <a:p>
            <a:pPr algn="just">
              <a:buNone/>
            </a:pPr>
            <a:r>
              <a:rPr lang="en-US" dirty="0" smtClean="0"/>
              <a:t> { </a:t>
            </a:r>
          </a:p>
          <a:p>
            <a:pPr algn="just">
              <a:buNone/>
            </a:pPr>
            <a:r>
              <a:rPr lang="en-US" dirty="0" err="1" smtClean="0"/>
              <a:t>int</a:t>
            </a:r>
            <a:r>
              <a:rPr lang="en-US" dirty="0" smtClean="0"/>
              <a:t> </a:t>
            </a:r>
            <a:r>
              <a:rPr lang="en-US" dirty="0" err="1" smtClean="0"/>
              <a:t>i</a:t>
            </a:r>
            <a:r>
              <a:rPr lang="en-US" dirty="0" smtClean="0"/>
              <a:t>;</a:t>
            </a:r>
          </a:p>
          <a:p>
            <a:pPr algn="just">
              <a:buNone/>
            </a:pPr>
            <a:r>
              <a:rPr lang="en-US" dirty="0" smtClean="0"/>
              <a:t> for(</a:t>
            </a:r>
            <a:r>
              <a:rPr lang="en-US" dirty="0" err="1" smtClean="0"/>
              <a:t>i</a:t>
            </a:r>
            <a:r>
              <a:rPr lang="en-US" dirty="0" smtClean="0"/>
              <a:t>=1;i&lt;10;i++) </a:t>
            </a:r>
          </a:p>
          <a:p>
            <a:pPr algn="just">
              <a:buNone/>
            </a:pPr>
            <a:r>
              <a:rPr lang="en-US" dirty="0" smtClean="0"/>
              <a:t>{</a:t>
            </a:r>
          </a:p>
          <a:p>
            <a:pPr algn="just">
              <a:buNone/>
            </a:pPr>
            <a:r>
              <a:rPr lang="en-US" dirty="0" err="1" smtClean="0"/>
              <a:t>Printf</a:t>
            </a:r>
            <a:r>
              <a:rPr lang="en-US" dirty="0" smtClean="0"/>
              <a:t>(“ %d ”, </a:t>
            </a:r>
            <a:r>
              <a:rPr lang="en-US" dirty="0" err="1" smtClean="0"/>
              <a:t>i</a:t>
            </a:r>
            <a:r>
              <a:rPr lang="en-US" dirty="0" smtClean="0"/>
              <a:t>); </a:t>
            </a:r>
          </a:p>
          <a:p>
            <a:pPr algn="just">
              <a:buNone/>
            </a:pPr>
            <a:r>
              <a:rPr lang="en-US" dirty="0" smtClean="0"/>
              <a:t> }</a:t>
            </a:r>
          </a:p>
          <a:p>
            <a:pPr algn="just">
              <a:buNone/>
            </a:pPr>
            <a:r>
              <a:rPr lang="en-US" dirty="0" smtClean="0"/>
              <a:t> }</a:t>
            </a:r>
          </a:p>
          <a:p>
            <a:pPr algn="just"/>
            <a:r>
              <a:rPr lang="en-US" dirty="0" smtClean="0"/>
              <a:t>Output:-1  2  3   4  5  6  7  8  9</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8280"/>
          </a:xfrm>
        </p:spPr>
        <p:txBody>
          <a:bodyPr>
            <a:normAutofit fontScale="90000"/>
          </a:bodyPr>
          <a:lstStyle/>
          <a:p>
            <a:r>
              <a:rPr lang="en-US" dirty="0" smtClean="0"/>
              <a:t>Nesting of loop</a:t>
            </a:r>
            <a:endParaRPr lang="en-US" dirty="0"/>
          </a:p>
        </p:txBody>
      </p:sp>
      <p:sp>
        <p:nvSpPr>
          <p:cNvPr id="3" name="Content Placeholder 2"/>
          <p:cNvSpPr>
            <a:spLocks noGrp="1"/>
          </p:cNvSpPr>
          <p:nvPr>
            <p:ph idx="1"/>
          </p:nvPr>
        </p:nvSpPr>
        <p:spPr>
          <a:xfrm>
            <a:off x="457200" y="714356"/>
            <a:ext cx="8229600" cy="5643602"/>
          </a:xfrm>
        </p:spPr>
        <p:txBody>
          <a:bodyPr>
            <a:normAutofit fontScale="70000" lnSpcReduction="20000"/>
          </a:bodyPr>
          <a:lstStyle/>
          <a:p>
            <a:r>
              <a:rPr lang="en-US" dirty="0" smtClean="0"/>
              <a:t>When a loop written inside the body of another loop then,  it is known as nesting of loop. Any type of loop can be nested in any type such as while, do while, for. For example nesting of for loop can be represented as : </a:t>
            </a:r>
          </a:p>
          <a:p>
            <a:pPr>
              <a:buNone/>
            </a:pPr>
            <a:r>
              <a:rPr lang="en-US" dirty="0" smtClean="0"/>
              <a:t>void main()</a:t>
            </a:r>
          </a:p>
          <a:p>
            <a:pPr>
              <a:buNone/>
            </a:pPr>
            <a:r>
              <a:rPr lang="en-US" dirty="0" smtClean="0"/>
              <a:t>{</a:t>
            </a:r>
          </a:p>
          <a:p>
            <a:pPr>
              <a:buNone/>
            </a:pPr>
            <a:r>
              <a:rPr lang="en-US" dirty="0" smtClean="0"/>
              <a:t> </a:t>
            </a:r>
            <a:r>
              <a:rPr lang="en-US" dirty="0" err="1" smtClean="0"/>
              <a:t>int</a:t>
            </a:r>
            <a:r>
              <a:rPr lang="en-US" dirty="0" smtClean="0"/>
              <a:t> </a:t>
            </a:r>
            <a:r>
              <a:rPr lang="en-US" dirty="0" err="1" smtClean="0"/>
              <a:t>i,j</a:t>
            </a:r>
            <a:r>
              <a:rPr lang="en-US" dirty="0" smtClean="0"/>
              <a:t>; </a:t>
            </a:r>
          </a:p>
          <a:p>
            <a:pPr>
              <a:buNone/>
            </a:pPr>
            <a:r>
              <a:rPr lang="en-US" dirty="0" smtClean="0"/>
              <a:t>for(</a:t>
            </a:r>
            <a:r>
              <a:rPr lang="en-US" dirty="0" err="1" smtClean="0"/>
              <a:t>i</a:t>
            </a:r>
            <a:r>
              <a:rPr lang="en-US" dirty="0" smtClean="0"/>
              <a:t>=0;i&lt;2;i++)</a:t>
            </a:r>
          </a:p>
          <a:p>
            <a:pPr>
              <a:buNone/>
            </a:pPr>
            <a:r>
              <a:rPr lang="en-US" dirty="0" smtClean="0"/>
              <a:t> for(j=0;j&lt;5; j++)</a:t>
            </a:r>
          </a:p>
          <a:p>
            <a:pPr>
              <a:buNone/>
            </a:pPr>
            <a:r>
              <a:rPr lang="en-US" dirty="0" smtClean="0"/>
              <a:t> </a:t>
            </a:r>
            <a:r>
              <a:rPr lang="en-US" dirty="0" err="1" smtClean="0"/>
              <a:t>printf</a:t>
            </a:r>
            <a:r>
              <a:rPr lang="en-US" dirty="0" smtClean="0"/>
              <a:t>(“%d %d”, </a:t>
            </a:r>
            <a:r>
              <a:rPr lang="en-US" dirty="0" err="1" smtClean="0"/>
              <a:t>i</a:t>
            </a:r>
            <a:r>
              <a:rPr lang="en-US" dirty="0" smtClean="0"/>
              <a:t>, j);</a:t>
            </a:r>
          </a:p>
          <a:p>
            <a:pPr>
              <a:buNone/>
            </a:pPr>
            <a:r>
              <a:rPr lang="en-US" dirty="0" smtClean="0"/>
              <a:t> }</a:t>
            </a:r>
          </a:p>
          <a:p>
            <a:pPr>
              <a:buNone/>
            </a:pPr>
            <a:r>
              <a:rPr lang="en-US" dirty="0" smtClean="0"/>
              <a:t> Output:</a:t>
            </a:r>
          </a:p>
          <a:p>
            <a:pPr>
              <a:buNone/>
            </a:pPr>
            <a:r>
              <a:rPr lang="en-US" dirty="0" smtClean="0"/>
              <a:t> </a:t>
            </a:r>
            <a:r>
              <a:rPr lang="en-US" dirty="0" err="1" smtClean="0"/>
              <a:t>i</a:t>
            </a:r>
            <a:r>
              <a:rPr lang="en-US" dirty="0" smtClean="0"/>
              <a:t>=0    </a:t>
            </a:r>
          </a:p>
          <a:p>
            <a:pPr>
              <a:buNone/>
            </a:pPr>
            <a:r>
              <a:rPr lang="en-US" dirty="0" smtClean="0"/>
              <a:t>  j=0 1 2 3 4   </a:t>
            </a:r>
          </a:p>
          <a:p>
            <a:pPr>
              <a:buNone/>
            </a:pPr>
            <a:r>
              <a:rPr lang="en-US" dirty="0" smtClean="0"/>
              <a:t>    </a:t>
            </a:r>
            <a:r>
              <a:rPr lang="en-US" dirty="0" err="1" smtClean="0"/>
              <a:t>i</a:t>
            </a:r>
            <a:r>
              <a:rPr lang="en-US" dirty="0" smtClean="0"/>
              <a:t>=1   </a:t>
            </a:r>
          </a:p>
          <a:p>
            <a:pPr>
              <a:buNone/>
            </a:pPr>
            <a:r>
              <a:rPr lang="en-US" dirty="0" smtClean="0"/>
              <a:t>   j=0 1 2 3 4</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IN" sz="6000" dirty="0" smtClean="0">
              <a:latin typeface="Arial Black" pitchFamily="34" charset="0"/>
            </a:endParaRPr>
          </a:p>
          <a:p>
            <a:pPr>
              <a:buNone/>
            </a:pPr>
            <a:r>
              <a:rPr lang="en-IN" sz="6000" smtClean="0">
                <a:latin typeface="Arial Black" pitchFamily="34" charset="0"/>
              </a:rPr>
              <a:t>     THANK </a:t>
            </a:r>
            <a:r>
              <a:rPr lang="en-IN" sz="6000" dirty="0" smtClean="0">
                <a:latin typeface="Arial Black" pitchFamily="34" charset="0"/>
              </a:rPr>
              <a:t>YOU</a:t>
            </a:r>
            <a:endParaRPr lang="en-US" sz="6000" dirty="0" smtClean="0">
              <a:latin typeface="Arial Black" pitchFamily="34" charset="0"/>
            </a:endParaRPr>
          </a:p>
          <a:p>
            <a:pPr>
              <a:buNone/>
            </a:pPr>
            <a:r>
              <a:rPr lang="en-IN" dirty="0" smtClean="0"/>
              <a:t> </a:t>
            </a:r>
            <a:endParaRPr lang="en-US" sz="5400" dirty="0">
              <a:latin typeface="Arial Black"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t>Introduction</a:t>
            </a:r>
            <a:endParaRPr lang="en-US" u="sng" dirty="0"/>
          </a:p>
        </p:txBody>
      </p:sp>
      <p:sp>
        <p:nvSpPr>
          <p:cNvPr id="3" name="Content Placeholder 2"/>
          <p:cNvSpPr>
            <a:spLocks noGrp="1"/>
          </p:cNvSpPr>
          <p:nvPr>
            <p:ph idx="1"/>
          </p:nvPr>
        </p:nvSpPr>
        <p:spPr/>
        <p:txBody>
          <a:bodyPr>
            <a:normAutofit lnSpcReduction="10000"/>
          </a:bodyPr>
          <a:lstStyle/>
          <a:p>
            <a:pPr algn="just"/>
            <a:r>
              <a:rPr lang="en-US" dirty="0" smtClean="0"/>
              <a:t>Loop:-it is a block of statement that performs set of instructions. In loops Repeating particular portion of the program either a specified number of time or until a particular no of condition is being satisfied.</a:t>
            </a:r>
          </a:p>
          <a:p>
            <a:pPr algn="just"/>
            <a:r>
              <a:rPr lang="en-US" dirty="0" smtClean="0"/>
              <a:t> There are three types of loops in c </a:t>
            </a:r>
          </a:p>
          <a:p>
            <a:pPr algn="just"/>
            <a:r>
              <a:rPr lang="en-US" dirty="0" smtClean="0"/>
              <a:t>1.While loop </a:t>
            </a:r>
          </a:p>
          <a:p>
            <a:pPr algn="just"/>
            <a:r>
              <a:rPr lang="en-US" dirty="0" smtClean="0"/>
              <a:t>2.do while loop</a:t>
            </a:r>
          </a:p>
          <a:p>
            <a:pPr algn="just"/>
            <a:r>
              <a:rPr lang="en-US" dirty="0" smtClean="0"/>
              <a:t> 3.for loop</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While loop </a:t>
            </a:r>
            <a:endParaRPr lang="en-US" dirty="0"/>
          </a:p>
        </p:txBody>
      </p:sp>
      <p:sp>
        <p:nvSpPr>
          <p:cNvPr id="3" name="Content Placeholder 2"/>
          <p:cNvSpPr>
            <a:spLocks noGrp="1"/>
          </p:cNvSpPr>
          <p:nvPr>
            <p:ph idx="1"/>
          </p:nvPr>
        </p:nvSpPr>
        <p:spPr/>
        <p:txBody>
          <a:bodyPr/>
          <a:lstStyle/>
          <a:p>
            <a:pPr algn="just"/>
            <a:r>
              <a:rPr lang="en-US" dirty="0" smtClean="0"/>
              <a:t>The test condition may be any expression .when we want to do something a fixed no of times but not known about the number of iteration, in a program then while loop is used. Here first condition is checked if,   it is true body of the loop is executed else, If condition is false control will be come out of loop.</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u="sng" dirty="0" smtClean="0"/>
              <a:t>Syntax:</a:t>
            </a:r>
          </a:p>
          <a:p>
            <a:pPr>
              <a:buNone/>
            </a:pPr>
            <a:endParaRPr lang="en-US" dirty="0" smtClean="0"/>
          </a:p>
          <a:p>
            <a:pPr>
              <a:buNone/>
            </a:pPr>
            <a:r>
              <a:rPr lang="en-US" dirty="0" smtClean="0"/>
              <a:t>while(condition)</a:t>
            </a:r>
          </a:p>
          <a:p>
            <a:pPr>
              <a:buNone/>
            </a:pPr>
            <a:r>
              <a:rPr lang="en-US" dirty="0" smtClean="0"/>
              <a:t> { </a:t>
            </a:r>
          </a:p>
          <a:p>
            <a:pPr>
              <a:buNone/>
            </a:pPr>
            <a:r>
              <a:rPr lang="en-US" dirty="0" smtClean="0"/>
              <a:t>Statement 1; </a:t>
            </a:r>
          </a:p>
          <a:p>
            <a:pPr>
              <a:buNone/>
            </a:pPr>
            <a:r>
              <a:rPr lang="en-US" dirty="0" smtClean="0"/>
              <a:t>Statement 2; </a:t>
            </a:r>
          </a:p>
          <a:p>
            <a:pPr>
              <a:buNone/>
            </a:pPr>
            <a:r>
              <a:rPr lang="en-US" dirty="0" smtClean="0"/>
              <a:t>}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fontScale="90000"/>
          </a:bodyPr>
          <a:lstStyle/>
          <a:p>
            <a:r>
              <a:rPr lang="en-US" dirty="0" smtClean="0"/>
              <a:t>Example:</a:t>
            </a:r>
            <a:endParaRPr lang="en-US" dirty="0"/>
          </a:p>
        </p:txBody>
      </p:sp>
      <p:sp>
        <p:nvSpPr>
          <p:cNvPr id="3" name="Content Placeholder 2"/>
          <p:cNvSpPr>
            <a:spLocks noGrp="1"/>
          </p:cNvSpPr>
          <p:nvPr>
            <p:ph idx="1"/>
          </p:nvPr>
        </p:nvSpPr>
        <p:spPr>
          <a:xfrm>
            <a:off x="457200" y="857232"/>
            <a:ext cx="8229600" cy="5268931"/>
          </a:xfrm>
        </p:spPr>
        <p:txBody>
          <a:bodyPr>
            <a:normAutofit fontScale="55000" lnSpcReduction="20000"/>
          </a:bodyPr>
          <a:lstStyle/>
          <a:p>
            <a:pPr>
              <a:buNone/>
            </a:pPr>
            <a:r>
              <a:rPr lang="en-US" dirty="0" smtClean="0"/>
              <a:t>Example:/* </a:t>
            </a:r>
            <a:r>
              <a:rPr lang="en-US" dirty="0" err="1" smtClean="0"/>
              <a:t>wap</a:t>
            </a:r>
            <a:r>
              <a:rPr lang="en-US" dirty="0" smtClean="0"/>
              <a:t> to print 5 times welcome to C” */ </a:t>
            </a:r>
          </a:p>
          <a:p>
            <a:pPr>
              <a:buNone/>
            </a:pPr>
            <a:r>
              <a:rPr lang="en-US" dirty="0" smtClean="0"/>
              <a:t>#include&lt;</a:t>
            </a:r>
            <a:r>
              <a:rPr lang="en-US" dirty="0" err="1" smtClean="0"/>
              <a:t>stdio.h</a:t>
            </a:r>
            <a:r>
              <a:rPr lang="en-US" dirty="0" smtClean="0"/>
              <a:t>&gt;</a:t>
            </a:r>
          </a:p>
          <a:p>
            <a:pPr>
              <a:buNone/>
            </a:pPr>
            <a:r>
              <a:rPr lang="en-US" dirty="0" smtClean="0"/>
              <a:t> void main() </a:t>
            </a:r>
          </a:p>
          <a:p>
            <a:pPr>
              <a:buNone/>
            </a:pPr>
            <a:r>
              <a:rPr lang="en-US" dirty="0" smtClean="0"/>
              <a:t>{</a:t>
            </a:r>
          </a:p>
          <a:p>
            <a:pPr>
              <a:buNone/>
            </a:pPr>
            <a:r>
              <a:rPr lang="en-US" dirty="0" smtClean="0"/>
              <a:t> </a:t>
            </a:r>
            <a:r>
              <a:rPr lang="en-US" dirty="0" err="1" smtClean="0"/>
              <a:t>int</a:t>
            </a:r>
            <a:r>
              <a:rPr lang="en-US" dirty="0" smtClean="0"/>
              <a:t> p=1;</a:t>
            </a:r>
          </a:p>
          <a:p>
            <a:pPr>
              <a:buNone/>
            </a:pPr>
            <a:r>
              <a:rPr lang="en-US" dirty="0" smtClean="0"/>
              <a:t> While(p&lt;=5)</a:t>
            </a:r>
          </a:p>
          <a:p>
            <a:pPr>
              <a:buNone/>
            </a:pPr>
            <a:r>
              <a:rPr lang="en-US" dirty="0" smtClean="0"/>
              <a:t> {</a:t>
            </a:r>
          </a:p>
          <a:p>
            <a:pPr>
              <a:buNone/>
            </a:pPr>
            <a:r>
              <a:rPr lang="en-US" dirty="0" smtClean="0"/>
              <a:t> </a:t>
            </a:r>
            <a:r>
              <a:rPr lang="en-US" dirty="0" err="1" smtClean="0"/>
              <a:t>printf</a:t>
            </a:r>
            <a:r>
              <a:rPr lang="en-US" dirty="0" smtClean="0"/>
              <a:t>(“Welcome to C\n”); P=p+1; }</a:t>
            </a:r>
          </a:p>
          <a:p>
            <a:pPr>
              <a:buNone/>
            </a:pPr>
            <a:r>
              <a:rPr lang="en-US" dirty="0" smtClean="0"/>
              <a:t> }</a:t>
            </a:r>
          </a:p>
          <a:p>
            <a:pPr>
              <a:buNone/>
            </a:pPr>
            <a:r>
              <a:rPr lang="en-US" dirty="0" smtClean="0"/>
              <a:t>Output: </a:t>
            </a:r>
          </a:p>
          <a:p>
            <a:pPr>
              <a:buNone/>
            </a:pPr>
            <a:r>
              <a:rPr lang="en-US" dirty="0" smtClean="0"/>
              <a:t> Welcome to C          </a:t>
            </a:r>
          </a:p>
          <a:p>
            <a:pPr>
              <a:buNone/>
            </a:pPr>
            <a:r>
              <a:rPr lang="en-US" dirty="0" smtClean="0"/>
              <a:t>       Welcome to C              </a:t>
            </a:r>
          </a:p>
          <a:p>
            <a:pPr>
              <a:buNone/>
            </a:pPr>
            <a:r>
              <a:rPr lang="en-US" dirty="0" smtClean="0"/>
              <a:t>     Welcome to C               </a:t>
            </a:r>
          </a:p>
          <a:p>
            <a:pPr>
              <a:buNone/>
            </a:pPr>
            <a:r>
              <a:rPr lang="en-US" dirty="0" smtClean="0"/>
              <a:t>   Welcome to C          </a:t>
            </a:r>
          </a:p>
          <a:p>
            <a:pPr>
              <a:buNone/>
            </a:pPr>
            <a:r>
              <a:rPr lang="en-US" dirty="0" smtClean="0"/>
              <a:t>      Welcome to C</a:t>
            </a:r>
          </a:p>
          <a:p>
            <a:pPr>
              <a:buNone/>
            </a:pPr>
            <a:r>
              <a:rPr lang="en-US" dirty="0" smtClean="0"/>
              <a:t>                                                                      </a:t>
            </a:r>
          </a:p>
          <a:p>
            <a:r>
              <a:rPr lang="en-US" dirty="0" smtClean="0"/>
              <a:t>So as long as condition remains true statements within the body of while loop will get executed  repeatedly.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while loop</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This (do while loop) statement is also used for looping. The body of this loop may contain single statement or block of statement. The syntax for writing this statement is: </a:t>
            </a:r>
          </a:p>
          <a:p>
            <a:pPr algn="just">
              <a:buNone/>
            </a:pPr>
            <a:r>
              <a:rPr lang="en-US" u="sng" dirty="0" smtClean="0"/>
              <a:t>Syntax:</a:t>
            </a:r>
          </a:p>
          <a:p>
            <a:pPr algn="just">
              <a:buNone/>
            </a:pPr>
            <a:r>
              <a:rPr lang="en-US" dirty="0" smtClean="0"/>
              <a:t>Do </a:t>
            </a:r>
          </a:p>
          <a:p>
            <a:pPr algn="just">
              <a:buNone/>
            </a:pPr>
            <a:r>
              <a:rPr lang="en-US" dirty="0" smtClean="0"/>
              <a:t>{ </a:t>
            </a:r>
          </a:p>
          <a:p>
            <a:pPr algn="just">
              <a:buNone/>
            </a:pPr>
            <a:r>
              <a:rPr lang="en-US" dirty="0" smtClean="0"/>
              <a:t>Statement;</a:t>
            </a:r>
          </a:p>
          <a:p>
            <a:pPr algn="just">
              <a:buNone/>
            </a:pPr>
            <a:r>
              <a:rPr lang="en-US" dirty="0" smtClean="0"/>
              <a:t> } </a:t>
            </a:r>
          </a:p>
          <a:p>
            <a:pPr algn="just">
              <a:buNone/>
            </a:pPr>
            <a:r>
              <a:rPr lang="en-US" dirty="0" smtClean="0"/>
              <a:t>while(condition);</a:t>
            </a:r>
          </a:p>
          <a:p>
            <a:pPr algn="just"/>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lstStyle/>
          <a:p>
            <a:r>
              <a:rPr lang="en-US" dirty="0" smtClean="0"/>
              <a:t>Example:</a:t>
            </a:r>
            <a:endParaRPr lang="en-US" dirty="0"/>
          </a:p>
        </p:txBody>
      </p:sp>
      <p:sp>
        <p:nvSpPr>
          <p:cNvPr id="3" name="Content Placeholder 2"/>
          <p:cNvSpPr>
            <a:spLocks noGrp="1"/>
          </p:cNvSpPr>
          <p:nvPr>
            <p:ph idx="1"/>
          </p:nvPr>
        </p:nvSpPr>
        <p:spPr>
          <a:xfrm>
            <a:off x="457200" y="1071546"/>
            <a:ext cx="8229600" cy="5429288"/>
          </a:xfrm>
        </p:spPr>
        <p:txBody>
          <a:bodyPr>
            <a:normAutofit fontScale="62500" lnSpcReduction="20000"/>
          </a:bodyPr>
          <a:lstStyle/>
          <a:p>
            <a:r>
              <a:rPr lang="en-US" dirty="0" smtClean="0"/>
              <a:t>#include&lt;</a:t>
            </a:r>
            <a:r>
              <a:rPr lang="en-US" dirty="0" err="1" smtClean="0"/>
              <a:t>stdio.h</a:t>
            </a:r>
            <a:r>
              <a:rPr lang="en-US" dirty="0" smtClean="0"/>
              <a:t>&gt; </a:t>
            </a:r>
          </a:p>
          <a:p>
            <a:r>
              <a:rPr lang="en-US" dirty="0" smtClean="0"/>
              <a:t>void main()</a:t>
            </a:r>
          </a:p>
          <a:p>
            <a:r>
              <a:rPr lang="en-US" dirty="0" smtClean="0"/>
              <a:t> {</a:t>
            </a:r>
          </a:p>
          <a:p>
            <a:r>
              <a:rPr lang="en-US" dirty="0" smtClean="0"/>
              <a:t> </a:t>
            </a:r>
            <a:r>
              <a:rPr lang="en-US" dirty="0" err="1" smtClean="0"/>
              <a:t>int</a:t>
            </a:r>
            <a:r>
              <a:rPr lang="en-US" dirty="0" smtClean="0"/>
              <a:t> X=4;</a:t>
            </a:r>
          </a:p>
          <a:p>
            <a:r>
              <a:rPr lang="en-US" dirty="0" smtClean="0"/>
              <a:t> do </a:t>
            </a:r>
          </a:p>
          <a:p>
            <a:r>
              <a:rPr lang="en-US" dirty="0" smtClean="0"/>
              <a:t>{</a:t>
            </a:r>
          </a:p>
          <a:p>
            <a:r>
              <a:rPr lang="en-US" dirty="0" smtClean="0"/>
              <a:t> </a:t>
            </a:r>
            <a:r>
              <a:rPr lang="en-US" dirty="0" err="1" smtClean="0"/>
              <a:t>Printf</a:t>
            </a:r>
            <a:r>
              <a:rPr lang="en-US" dirty="0" smtClean="0"/>
              <a:t>(“%</a:t>
            </a:r>
            <a:r>
              <a:rPr lang="en-US" dirty="0" err="1" smtClean="0"/>
              <a:t>d”,X</a:t>
            </a:r>
            <a:r>
              <a:rPr lang="en-US" dirty="0" smtClean="0"/>
              <a:t>); </a:t>
            </a:r>
          </a:p>
          <a:p>
            <a:r>
              <a:rPr lang="en-US" dirty="0" smtClean="0"/>
              <a:t>X=X+1; </a:t>
            </a:r>
          </a:p>
          <a:p>
            <a:r>
              <a:rPr lang="en-US" dirty="0" smtClean="0"/>
              <a:t>}</a:t>
            </a:r>
          </a:p>
          <a:p>
            <a:r>
              <a:rPr lang="en-US" dirty="0" err="1" smtClean="0"/>
              <a:t>whie</a:t>
            </a:r>
            <a:r>
              <a:rPr lang="en-US" dirty="0" smtClean="0"/>
              <a:t>(X&lt;=10);</a:t>
            </a:r>
          </a:p>
          <a:p>
            <a:r>
              <a:rPr lang="en-US" dirty="0" smtClean="0"/>
              <a:t>    </a:t>
            </a:r>
            <a:r>
              <a:rPr lang="en-US" dirty="0" err="1" smtClean="0"/>
              <a:t>Printf</a:t>
            </a:r>
            <a:r>
              <a:rPr lang="en-US" dirty="0" smtClean="0"/>
              <a:t>(“ ”); </a:t>
            </a:r>
          </a:p>
          <a:p>
            <a:r>
              <a:rPr lang="en-US" dirty="0" smtClean="0"/>
              <a:t>}</a:t>
            </a:r>
          </a:p>
          <a:p>
            <a:r>
              <a:rPr lang="en-US" dirty="0" smtClean="0"/>
              <a:t>Output: 4 5 6 7 8 9 10</a:t>
            </a:r>
          </a:p>
          <a:p>
            <a:r>
              <a:rPr lang="en-US" dirty="0" smtClean="0"/>
              <a:t>  Here firstly statement inside body is executed then condition is checked. If the condition is true again body of   loop is executed and this process continue until the condition becomes false. Unlike while loop semicolon is placed at the end of while. </a:t>
            </a:r>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fontScale="92500" lnSpcReduction="20000"/>
          </a:bodyPr>
          <a:lstStyle/>
          <a:p>
            <a:pPr algn="just"/>
            <a:r>
              <a:rPr lang="en-US" dirty="0" smtClean="0"/>
              <a:t> There is minor difference between while and do while loop, while loop test the condition before executing any of the statement of loop. Whereas do while loop test condition after having executed the statement at least one within the loop. If initial condition is false while loop would not executed it’s statement on other hand  do while loop executed it’s statement at least once even If condition fails for first time. It means  do while loop  always executes at least once. </a:t>
            </a:r>
          </a:p>
          <a:p>
            <a:pPr algn="just"/>
            <a:r>
              <a:rPr lang="en-US" b="1" dirty="0" smtClean="0"/>
              <a:t>Notes:</a:t>
            </a:r>
            <a:r>
              <a:rPr lang="en-US" dirty="0" smtClean="0"/>
              <a:t> Do while loop used rarely when we want to execute a loop at least once.</a:t>
            </a:r>
          </a:p>
          <a:p>
            <a:pPr algn="just">
              <a:buNone/>
            </a:pPr>
            <a:r>
              <a:rPr lang="en-US" dirty="0" smtClean="0"/>
              <a: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fontScale="90000"/>
          </a:bodyPr>
          <a:lstStyle/>
          <a:p>
            <a:r>
              <a:rPr lang="en-US" dirty="0" smtClean="0"/>
              <a:t>for loop</a:t>
            </a:r>
            <a:endParaRPr lang="en-US" dirty="0"/>
          </a:p>
        </p:txBody>
      </p:sp>
      <p:sp>
        <p:nvSpPr>
          <p:cNvPr id="3" name="Content Placeholder 2"/>
          <p:cNvSpPr>
            <a:spLocks noGrp="1"/>
          </p:cNvSpPr>
          <p:nvPr>
            <p:ph idx="1"/>
          </p:nvPr>
        </p:nvSpPr>
        <p:spPr>
          <a:xfrm>
            <a:off x="457200" y="1071546"/>
            <a:ext cx="8229600" cy="5054617"/>
          </a:xfrm>
        </p:spPr>
        <p:txBody>
          <a:bodyPr>
            <a:normAutofit fontScale="70000" lnSpcReduction="20000"/>
          </a:bodyPr>
          <a:lstStyle/>
          <a:p>
            <a:r>
              <a:rPr lang="en-US" dirty="0" smtClean="0"/>
              <a:t> for loop is generally used when number of iteration are known in advance.  The body of the loop can be single statement or multiple state</a:t>
            </a:r>
          </a:p>
          <a:p>
            <a:r>
              <a:rPr lang="en-US" dirty="0" smtClean="0"/>
              <a:t> </a:t>
            </a:r>
            <a:r>
              <a:rPr lang="en-US" u="sng" dirty="0" smtClean="0"/>
              <a:t>Syntax:</a:t>
            </a:r>
          </a:p>
          <a:p>
            <a:pPr>
              <a:buNone/>
            </a:pPr>
            <a:r>
              <a:rPr lang="en-US" dirty="0" smtClean="0"/>
              <a:t>                                                                                   </a:t>
            </a:r>
          </a:p>
          <a:p>
            <a:pPr>
              <a:buNone/>
            </a:pPr>
            <a:r>
              <a:rPr lang="en-US" dirty="0" smtClean="0"/>
              <a:t>for(exp1;exp2;exp3) </a:t>
            </a:r>
          </a:p>
          <a:p>
            <a:pPr>
              <a:buNone/>
            </a:pPr>
            <a:r>
              <a:rPr lang="en-US" dirty="0" smtClean="0"/>
              <a:t>{ </a:t>
            </a:r>
          </a:p>
          <a:p>
            <a:pPr>
              <a:buNone/>
            </a:pPr>
            <a:r>
              <a:rPr lang="en-US" dirty="0" smtClean="0"/>
              <a:t>Statement; </a:t>
            </a:r>
          </a:p>
          <a:p>
            <a:pPr>
              <a:buNone/>
            </a:pPr>
            <a:r>
              <a:rPr lang="en-US" dirty="0" smtClean="0"/>
              <a:t>}</a:t>
            </a:r>
          </a:p>
          <a:p>
            <a:pPr>
              <a:buNone/>
            </a:pPr>
            <a:r>
              <a:rPr lang="en-US" dirty="0" smtClean="0"/>
              <a:t>Or </a:t>
            </a:r>
          </a:p>
          <a:p>
            <a:pPr>
              <a:buNone/>
            </a:pPr>
            <a:r>
              <a:rPr lang="en-US" dirty="0" smtClean="0"/>
              <a:t>for(initialized counter; test counter; update counter) </a:t>
            </a:r>
          </a:p>
          <a:p>
            <a:pPr>
              <a:buNone/>
            </a:pPr>
            <a:r>
              <a:rPr lang="en-US" dirty="0" smtClean="0"/>
              <a:t>{ </a:t>
            </a:r>
          </a:p>
          <a:p>
            <a:pPr>
              <a:buNone/>
            </a:pPr>
            <a:r>
              <a:rPr lang="en-US" dirty="0" smtClean="0"/>
              <a:t>Statement;</a:t>
            </a:r>
          </a:p>
          <a:p>
            <a:pPr>
              <a:buNone/>
            </a:pPr>
            <a:r>
              <a:rPr lang="en-US" dirty="0" smtClean="0"/>
              <a:t>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TotalTime>
  <Words>745</Words>
  <Application>Microsoft Office PowerPoint</Application>
  <PresentationFormat>On-screen Show (4:3)</PresentationFormat>
  <Paragraphs>106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Loops in c lang</vt:lpstr>
      <vt:lpstr>Introduction</vt:lpstr>
      <vt:lpstr>While loop </vt:lpstr>
      <vt:lpstr>Slide 4</vt:lpstr>
      <vt:lpstr>Example:</vt:lpstr>
      <vt:lpstr>do while loop</vt:lpstr>
      <vt:lpstr>Example:</vt:lpstr>
      <vt:lpstr>Slide 8</vt:lpstr>
      <vt:lpstr>for loop</vt:lpstr>
      <vt:lpstr>Slide 10</vt:lpstr>
      <vt:lpstr>Nesting of loop</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DCA-1st  SEMESTER Sub-Programming in ‘C’ Lannguage     Unit -3rd (Control Structure) Loops (video Part-4)</dc:title>
  <dc:creator>Windows User</dc:creator>
  <cp:lastModifiedBy>Windows User</cp:lastModifiedBy>
  <cp:revision>15</cp:revision>
  <dcterms:created xsi:type="dcterms:W3CDTF">2020-04-30T05:31:19Z</dcterms:created>
  <dcterms:modified xsi:type="dcterms:W3CDTF">2023-08-05T06:28:40Z</dcterms:modified>
</cp:coreProperties>
</file>